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7419" autoAdjust="0"/>
  </p:normalViewPr>
  <p:slideViewPr>
    <p:cSldViewPr snapToGrid="0">
      <p:cViewPr varScale="1">
        <p:scale>
          <a:sx n="119" d="100"/>
          <a:sy n="119" d="100"/>
        </p:scale>
        <p:origin x="1980"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10/21/2018 11:53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a:extLst>
              <a:ext uri="{FF2B5EF4-FFF2-40B4-BE49-F238E27FC236}">
                <a16:creationId xmlns:a16="http://schemas.microsoft.com/office/drawing/2014/main" id="{6C1427F3-06B8-46F9-A33B-ABA34EE74764}"/>
              </a:ext>
            </a:extLst>
          </p:cNvPr>
          <p:cNvPicPr>
            <a:picLocks noChangeAspect="1"/>
          </p:cNvPicPr>
          <p:nvPr/>
        </p:nvPicPr>
        <p:blipFill>
          <a:blip r:embed="rId3"/>
          <a:stretch>
            <a:fillRect/>
          </a:stretch>
        </p:blipFill>
        <p:spPr>
          <a:xfrm>
            <a:off x="857344" y="1066009"/>
            <a:ext cx="10477312" cy="5617040"/>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pPr marL="0" indent="0">
              <a:buNone/>
            </a:pPr>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42610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will work with a group to build a solution for integrating and deploying complex Open Source Software (OSS) workloads into Azure PaaS. You will design a solution to migrate an existing MERN (MongoDB, Express.js, React.js, Node.js) stack application from a hosted environment into Azure PaaS services, migrate an existing MongoDB instance into Cosmos DB, enhance application functionality using serverless technologies, and fully embrace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6234</Words>
  <Application>Microsoft Office PowerPoint</Application>
  <PresentationFormat>Widescreen</PresentationFormat>
  <Paragraphs>331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2018-10-21T15:56:13Z</dcterms:modified>
</cp:coreProperties>
</file>